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this up while people arrive and settle. Replace the bracketed line with the team name and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stays visible for the whole session. Do not explain it. If someone asks what it means, ask them what they think it means.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this once, then stop talking. Let them work out the rest. If they deal several cards at a time rather than one, leave it — the process belongs to them 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stay on screen through the whole sort. This is the slide people look back at most.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if the group starts treating below-the-line as an accusation. It reframes the whole exercise and usually settles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Personal before professional. Resist analysis. If people intellectualise, bring them back: "I hear the analysis — what did you feel in that moment?"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Commitment Stack. Specificity is the mechanism — "be more collaborative" changes nothing, "at every project kickoff we will do X" does.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here. Do not summarise for them — ask one person to say what they think the group agreed.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 only. Choose based on what the team is actually wrestling with, not what sounds best.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1645920"/>
            <a:ext cx="6400800" cy="6400800"/>
          </a:xfrm>
          <a:prstGeom prst="ellipse">
            <a:avLst/>
          </a:prstGeom>
          <a:solidFill>
            <a:srgbClr val="2177E4">
              <a:alpha val="1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377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CULTURE SCIENCE CARDS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2926080"/>
            <a:ext cx="8686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behaviours we need</a:t>
            </a:r>
            <a:endParaRPr lang="en-US" sz="4400" dirty="0"/>
          </a:p>
          <a:p>
            <a:pPr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each other.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822960" y="4937760"/>
            <a:ext cx="2926080" cy="32004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2120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Team name  ·  Date ]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515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behaviours that would be required in a high-performing team — one that consistently delivers quality outcomes, treats people well, and adapts to pressure without falling apart?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4297680"/>
            <a:ext cx="10515600" cy="18288"/>
          </a:xfrm>
          <a:prstGeom prst="rect">
            <a:avLst/>
          </a:prstGeom>
          <a:solidFill>
            <a:srgbClr val="DDDBD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5262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A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this for the version that fits the team — see the alternatives at the end of this deck.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THIS WORKS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Deal. Turn. Discuss. Place.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2606040"/>
            <a:ext cx="2514600" cy="2651760"/>
          </a:xfrm>
          <a:prstGeom prst="roundRect">
            <a:avLst>
              <a:gd name="adj" fmla="val 3636"/>
            </a:avLst>
          </a:prstGeom>
          <a:solidFill>
            <a:srgbClr val="1A2238"/>
          </a:solidFill>
          <a:ln/>
        </p:spPr>
      </p:sp>
      <p:sp>
        <p:nvSpPr>
          <p:cNvPr id="5" name="Shape 3"/>
          <p:cNvSpPr/>
          <p:nvPr/>
        </p:nvSpPr>
        <p:spPr>
          <a:xfrm>
            <a:off x="1097280" y="2880360"/>
            <a:ext cx="457200" cy="457200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2953512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97280" y="352044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out the theme cards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42062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them aside. You won’t need them today.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566160" y="2606040"/>
            <a:ext cx="2514600" cy="2651760"/>
          </a:xfrm>
          <a:prstGeom prst="roundRect">
            <a:avLst>
              <a:gd name="adj" fmla="val 3636"/>
            </a:avLst>
          </a:prstGeom>
          <a:solidFill>
            <a:srgbClr val="1A2238"/>
          </a:solidFill>
          <a:ln/>
        </p:spPr>
      </p:sp>
      <p:sp>
        <p:nvSpPr>
          <p:cNvPr id="10" name="Shape 8"/>
          <p:cNvSpPr/>
          <p:nvPr/>
        </p:nvSpPr>
        <p:spPr>
          <a:xfrm>
            <a:off x="3840480" y="2880360"/>
            <a:ext cx="457200" cy="457200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1" name="Text 9"/>
          <p:cNvSpPr/>
          <p:nvPr/>
        </p:nvSpPr>
        <p:spPr>
          <a:xfrm>
            <a:off x="3840480" y="2953512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840480" y="352044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Shuffle and deal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40480" y="42062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at a time, around the table, until they’re all out.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09360" y="2606040"/>
            <a:ext cx="2514600" cy="2651760"/>
          </a:xfrm>
          <a:prstGeom prst="roundRect">
            <a:avLst>
              <a:gd name="adj" fmla="val 3636"/>
            </a:avLst>
          </a:prstGeom>
          <a:solidFill>
            <a:srgbClr val="1A2238"/>
          </a:solidFill>
          <a:ln/>
        </p:spPr>
      </p:sp>
      <p:sp>
        <p:nvSpPr>
          <p:cNvPr id="15" name="Shape 13"/>
          <p:cNvSpPr/>
          <p:nvPr/>
        </p:nvSpPr>
        <p:spPr>
          <a:xfrm>
            <a:off x="6583680" y="2880360"/>
            <a:ext cx="457200" cy="457200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0" y="2953512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0" y="352044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turns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83680" y="42062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person turns one card face up. Everyone discusses it.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9052560" y="2606040"/>
            <a:ext cx="2514600" cy="2651760"/>
          </a:xfrm>
          <a:prstGeom prst="roundRect">
            <a:avLst>
              <a:gd name="adj" fmla="val 3636"/>
            </a:avLst>
          </a:prstGeom>
          <a:solidFill>
            <a:srgbClr val="1A2238"/>
          </a:solidFill>
          <a:ln/>
        </p:spPr>
      </p:sp>
      <p:sp>
        <p:nvSpPr>
          <p:cNvPr id="20" name="Shape 18"/>
          <p:cNvSpPr/>
          <p:nvPr/>
        </p:nvSpPr>
        <p:spPr>
          <a:xfrm>
            <a:off x="9326880" y="2880360"/>
            <a:ext cx="457200" cy="457200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21" name="Text 19"/>
          <p:cNvSpPr/>
          <p:nvPr/>
        </p:nvSpPr>
        <p:spPr>
          <a:xfrm>
            <a:off x="9326880" y="2953512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326880" y="352044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 it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326880" y="42062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the line or below. Nothing stays in the middle.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2960" y="55778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no right answers. Nobody is marking this.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PLACE A CARD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both. Every time.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2651760"/>
            <a:ext cx="5120640" cy="1828800"/>
          </a:xfrm>
          <a:prstGeom prst="roundRect">
            <a:avLst>
              <a:gd name="adj" fmla="val 5000"/>
            </a:avLst>
          </a:prstGeom>
          <a:solidFill>
            <a:srgbClr val="1A2238"/>
          </a:solidFill>
          <a:ln/>
        </p:spPr>
      </p:sp>
      <p:sp>
        <p:nvSpPr>
          <p:cNvPr id="5" name="Text 3"/>
          <p:cNvSpPr/>
          <p:nvPr/>
        </p:nvSpPr>
        <p:spPr>
          <a:xfrm>
            <a:off x="1234440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34440" y="3310128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 might this behaviour bring to the team?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309360" y="2651760"/>
            <a:ext cx="5120640" cy="1828800"/>
          </a:xfrm>
          <a:prstGeom prst="roundRect">
            <a:avLst>
              <a:gd name="adj" fmla="val 5000"/>
            </a:avLst>
          </a:prstGeom>
          <a:solidFill>
            <a:srgbClr val="1A2238"/>
          </a:solidFill>
          <a:ln/>
        </p:spPr>
      </p:sp>
      <p:sp>
        <p:nvSpPr>
          <p:cNvPr id="8" name="Text 6"/>
          <p:cNvSpPr/>
          <p:nvPr/>
        </p:nvSpPr>
        <p:spPr>
          <a:xfrm>
            <a:off x="6720840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720840" y="3310128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constraint might it introduce in how we work?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decide: above or below the line.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not good or bad.</a:t>
            </a:r>
            <a:endParaRPr lang="en-US" sz="36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how often.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22960" y="283464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7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LINE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32004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often this happens, the stronger we get.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4069080"/>
            <a:ext cx="4937760" cy="45720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43434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6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BELOW THE LINE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470916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Sometimes it has a place. As a habit, it costs us.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766560" y="2880360"/>
            <a:ext cx="4572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nothing in the deck is simply wrong. The question is always what happens when it becomes the pattern.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THE CARDS ARE DOWN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analyse anything —</a:t>
            </a:r>
            <a:endParaRPr lang="en-US" sz="34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notice.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22960" y="2825496"/>
            <a:ext cx="146304" cy="146304"/>
          </a:xfrm>
          <a:prstGeom prst="ellipse">
            <a:avLst/>
          </a:prstGeom>
          <a:solidFill>
            <a:srgbClr val="3D90FF"/>
          </a:solidFill>
          <a:ln/>
        </p:spPr>
      </p:sp>
      <p:sp>
        <p:nvSpPr>
          <p:cNvPr id="5" name="Text 3"/>
          <p:cNvSpPr/>
          <p:nvPr/>
        </p:nvSpPr>
        <p:spPr>
          <a:xfrm>
            <a:off x="1207008" y="2743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surprised you about that conversation?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22960" y="3483864"/>
            <a:ext cx="146304" cy="146304"/>
          </a:xfrm>
          <a:prstGeom prst="ellipse">
            <a:avLst/>
          </a:prstGeom>
          <a:solidFill>
            <a:srgbClr val="3D90FF"/>
          </a:solidFill>
          <a:ln/>
        </p:spPr>
      </p:sp>
      <p:sp>
        <p:nvSpPr>
          <p:cNvPr id="7" name="Text 5"/>
          <p:cNvSpPr/>
          <p:nvPr/>
        </p:nvSpPr>
        <p:spPr>
          <a:xfrm>
            <a:off x="1207008" y="340156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there a moment where something shifted — in yourself, or in the room?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22960" y="4142232"/>
            <a:ext cx="146304" cy="146304"/>
          </a:xfrm>
          <a:prstGeom prst="ellipse">
            <a:avLst/>
          </a:prstGeom>
          <a:solidFill>
            <a:srgbClr val="3D90FF"/>
          </a:solidFill>
          <a:ln/>
        </p:spPr>
      </p:sp>
      <p:sp>
        <p:nvSpPr>
          <p:cNvPr id="9" name="Text 7"/>
          <p:cNvSpPr/>
          <p:nvPr/>
        </p:nvSpPr>
        <p:spPr>
          <a:xfrm>
            <a:off x="1207008" y="405993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cards slowed you down most?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22960" y="4800600"/>
            <a:ext cx="146304" cy="146304"/>
          </a:xfrm>
          <a:prstGeom prst="ellipse">
            <a:avLst/>
          </a:prstGeom>
          <a:solidFill>
            <a:srgbClr val="3D90FF"/>
          </a:solidFill>
          <a:ln/>
        </p:spPr>
      </p:sp>
      <p:sp>
        <p:nvSpPr>
          <p:cNvPr id="11" name="Text 9"/>
          <p:cNvSpPr/>
          <p:nvPr/>
        </p:nvSpPr>
        <p:spPr>
          <a:xfrm>
            <a:off x="1207008" y="4718304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did the conversation feel most honest?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822960" y="5458968"/>
            <a:ext cx="146304" cy="146304"/>
          </a:xfrm>
          <a:prstGeom prst="ellipse">
            <a:avLst/>
          </a:prstGeom>
          <a:solidFill>
            <a:srgbClr val="3D90FF"/>
          </a:solidFill>
          <a:ln/>
        </p:spPr>
      </p:sp>
      <p:sp>
        <p:nvSpPr>
          <p:cNvPr id="13" name="Text 11"/>
          <p:cNvSpPr/>
          <p:nvPr/>
        </p:nvSpPr>
        <p:spPr>
          <a:xfrm>
            <a:off x="1207008" y="537667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the cards make possible that a blank sheet of paper wouldn’t have?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DO WITH THIS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two or three.</a:t>
            </a:r>
            <a:endParaRPr lang="en-US" sz="36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whole list.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2743200"/>
            <a:ext cx="33832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306324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good look like?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143000" y="38862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we were doing this well, what would we actually see?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480560" y="2743200"/>
            <a:ext cx="33832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306324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gets in the way?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800600" y="38862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who. What. Systems, habits, meetings, pressure.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138160" y="2743200"/>
            <a:ext cx="33832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58200" y="306324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one change?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458200" y="38862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specific. Named owner. Named timeframe.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22960" y="53949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A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down the card numbers. That’s how we’ll know if anything moved.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2926080"/>
            <a:ext cx="6858000" cy="6858000"/>
          </a:xfrm>
          <a:prstGeom prst="ellipse">
            <a:avLst/>
          </a:prstGeom>
          <a:solidFill>
            <a:srgbClr val="2177E4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GOES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2011680"/>
            <a:ext cx="9144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built this.</a:t>
            </a:r>
            <a:endParaRPr lang="en-US" sz="42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you own it.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22960" y="384048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handed you a culture today. You decided one — out loud, together, in your own words. What happens next is the same deal.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2926080" cy="32004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53035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name  ·  Your contact ]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052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FACILITATOR REFERENCE — NOT FOR DISPLAY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opening question.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results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931920" y="22860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help us deliver consistently strong results?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8163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effectiveness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931920" y="2816352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help us work well together?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3346704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31920" y="3346704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do we want to see from leaders in this team?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3877056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focus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931920" y="3877056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create a strong customer experience?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440740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931920" y="4407408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strengthen ownership and follow-through?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22960" y="49377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931920" y="49377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create a safe environment?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546811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Decision-making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931920" y="5468112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lead to better decisions?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2960" y="5998464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of work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931920" y="5998464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behaviours will lift the quality of what we do?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" y="640080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052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this slide before the session. Pick one question and put it on slide 2.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 Science Cards — In-Session Slides</dc:title>
  <dc:subject>PptxGenJS Presentation</dc:subject>
  <dc:creator>Culture Science Cards</dc:creator>
  <cp:lastModifiedBy>Culture Science Cards</cp:lastModifiedBy>
  <cp:revision>1</cp:revision>
  <dcterms:created xsi:type="dcterms:W3CDTF">2026-08-16T02:04:46Z</dcterms:created>
  <dcterms:modified xsi:type="dcterms:W3CDTF">2026-08-16T02:04:46Z</dcterms:modified>
</cp:coreProperties>
</file>